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A46A72-D667-EC75-DC17-F5279BA415B2}" v="118" dt="2020-08-26T02:43:46.967"/>
    <p1510:client id="{B2752581-4519-C91B-61B0-8D2876560772}" v="30" dt="2020-08-26T02:22:21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KER, Lachlan (lwalk200)" userId="S::lwalk200@eq.edu.au::1d88f07c-dbe8-40a6-ac00-b3d7eb9efaf2" providerId="AD" clId="Web-{66A46A72-D667-EC75-DC17-F5279BA415B2}"/>
    <pc:docChg chg="delSld modSld">
      <pc:chgData name="WALKER, Lachlan (lwalk200)" userId="S::lwalk200@eq.edu.au::1d88f07c-dbe8-40a6-ac00-b3d7eb9efaf2" providerId="AD" clId="Web-{66A46A72-D667-EC75-DC17-F5279BA415B2}" dt="2020-08-26T02:43:46.967" v="118" actId="20577"/>
      <pc:docMkLst>
        <pc:docMk/>
      </pc:docMkLst>
      <pc:sldChg chg="addSp delSp modSp mod setBg addAnim modAnim setClrOvrMap">
        <pc:chgData name="WALKER, Lachlan (lwalk200)" userId="S::lwalk200@eq.edu.au::1d88f07c-dbe8-40a6-ac00-b3d7eb9efaf2" providerId="AD" clId="Web-{66A46A72-D667-EC75-DC17-F5279BA415B2}" dt="2020-08-26T02:28:16.425" v="59"/>
        <pc:sldMkLst>
          <pc:docMk/>
          <pc:sldMk cId="2148143304" sldId="257"/>
        </pc:sldMkLst>
        <pc:spChg chg="mod ord">
          <ac:chgData name="WALKER, Lachlan (lwalk200)" userId="S::lwalk200@eq.edu.au::1d88f07c-dbe8-40a6-ac00-b3d7eb9efaf2" providerId="AD" clId="Web-{66A46A72-D667-EC75-DC17-F5279BA415B2}" dt="2020-08-26T02:28:04.660" v="54" actId="14100"/>
          <ac:spMkLst>
            <pc:docMk/>
            <pc:sldMk cId="2148143304" sldId="257"/>
            <ac:spMk id="2" creationId="{00000000-0000-0000-0000-000000000000}"/>
          </ac:spMkLst>
        </pc:spChg>
        <pc:spChg chg="mod">
          <ac:chgData name="WALKER, Lachlan (lwalk200)" userId="S::lwalk200@eq.edu.au::1d88f07c-dbe8-40a6-ac00-b3d7eb9efaf2" providerId="AD" clId="Web-{66A46A72-D667-EC75-DC17-F5279BA415B2}" dt="2020-08-26T02:26:17.971" v="37" actId="20577"/>
          <ac:spMkLst>
            <pc:docMk/>
            <pc:sldMk cId="2148143304" sldId="257"/>
            <ac:spMk id="3" creationId="{00000000-0000-0000-0000-000000000000}"/>
          </ac:spMkLst>
        </pc:spChg>
        <pc:spChg chg="del">
          <ac:chgData name="WALKER, Lachlan (lwalk200)" userId="S::lwalk200@eq.edu.au::1d88f07c-dbe8-40a6-ac00-b3d7eb9efaf2" providerId="AD" clId="Web-{66A46A72-D667-EC75-DC17-F5279BA415B2}" dt="2020-08-26T02:25:50.455" v="26"/>
          <ac:spMkLst>
            <pc:docMk/>
            <pc:sldMk cId="2148143304" sldId="257"/>
            <ac:spMk id="71" creationId="{CF62D2A7-8207-488C-9F46-316BA81A16C8}"/>
          </ac:spMkLst>
        </pc:spChg>
        <pc:spChg chg="add">
          <ac:chgData name="WALKER, Lachlan (lwalk200)" userId="S::lwalk200@eq.edu.au::1d88f07c-dbe8-40a6-ac00-b3d7eb9efaf2" providerId="AD" clId="Web-{66A46A72-D667-EC75-DC17-F5279BA415B2}" dt="2020-08-26T02:25:50.455" v="26"/>
          <ac:spMkLst>
            <pc:docMk/>
            <pc:sldMk cId="2148143304" sldId="257"/>
            <ac:spMk id="135" creationId="{8FC9BE17-9A7B-462D-AE50-3D8777387304}"/>
          </ac:spMkLst>
        </pc:spChg>
        <pc:spChg chg="add">
          <ac:chgData name="WALKER, Lachlan (lwalk200)" userId="S::lwalk200@eq.edu.au::1d88f07c-dbe8-40a6-ac00-b3d7eb9efaf2" providerId="AD" clId="Web-{66A46A72-D667-EC75-DC17-F5279BA415B2}" dt="2020-08-26T02:25:50.455" v="26"/>
          <ac:spMkLst>
            <pc:docMk/>
            <pc:sldMk cId="2148143304" sldId="257"/>
            <ac:spMk id="137" creationId="{3EBE8569-6AEC-4B8C-8D53-2DE337CDBA65}"/>
          </ac:spMkLst>
        </pc:spChg>
        <pc:spChg chg="add">
          <ac:chgData name="WALKER, Lachlan (lwalk200)" userId="S::lwalk200@eq.edu.au::1d88f07c-dbe8-40a6-ac00-b3d7eb9efaf2" providerId="AD" clId="Web-{66A46A72-D667-EC75-DC17-F5279BA415B2}" dt="2020-08-26T02:25:50.455" v="26"/>
          <ac:spMkLst>
            <pc:docMk/>
            <pc:sldMk cId="2148143304" sldId="257"/>
            <ac:spMk id="139" creationId="{55D4142C-5077-457F-A6AD-3FECFDB39685}"/>
          </ac:spMkLst>
        </pc:spChg>
        <pc:spChg chg="add">
          <ac:chgData name="WALKER, Lachlan (lwalk200)" userId="S::lwalk200@eq.edu.au::1d88f07c-dbe8-40a6-ac00-b3d7eb9efaf2" providerId="AD" clId="Web-{66A46A72-D667-EC75-DC17-F5279BA415B2}" dt="2020-08-26T02:25:50.455" v="26"/>
          <ac:spMkLst>
            <pc:docMk/>
            <pc:sldMk cId="2148143304" sldId="257"/>
            <ac:spMk id="141" creationId="{7A5F0580-5EE9-419F-96EE-B6529EF6E7D0}"/>
          </ac:spMkLst>
        </pc:spChg>
        <pc:picChg chg="add mod">
          <ac:chgData name="WALKER, Lachlan (lwalk200)" userId="S::lwalk200@eq.edu.au::1d88f07c-dbe8-40a6-ac00-b3d7eb9efaf2" providerId="AD" clId="Web-{66A46A72-D667-EC75-DC17-F5279BA415B2}" dt="2020-08-26T02:28:07.441" v="55" actId="1076"/>
          <ac:picMkLst>
            <pc:docMk/>
            <pc:sldMk cId="2148143304" sldId="257"/>
            <ac:picMk id="4" creationId="{2E97FDF4-6F94-4414-9207-F38421A4C5D3}"/>
          </ac:picMkLst>
        </pc:picChg>
        <pc:picChg chg="mod ord">
          <ac:chgData name="WALKER, Lachlan (lwalk200)" userId="S::lwalk200@eq.edu.au::1d88f07c-dbe8-40a6-ac00-b3d7eb9efaf2" providerId="AD" clId="Web-{66A46A72-D667-EC75-DC17-F5279BA415B2}" dt="2020-08-26T02:25:50.455" v="26"/>
          <ac:picMkLst>
            <pc:docMk/>
            <pc:sldMk cId="2148143304" sldId="257"/>
            <ac:picMk id="2050" creationId="{00000000-0000-0000-0000-000000000000}"/>
          </ac:picMkLst>
        </pc:picChg>
      </pc:sldChg>
      <pc:sldChg chg="addAnim modAnim">
        <pc:chgData name="WALKER, Lachlan (lwalk200)" userId="S::lwalk200@eq.edu.au::1d88f07c-dbe8-40a6-ac00-b3d7eb9efaf2" providerId="AD" clId="Web-{66A46A72-D667-EC75-DC17-F5279BA415B2}" dt="2020-08-26T02:28:36.488" v="64"/>
        <pc:sldMkLst>
          <pc:docMk/>
          <pc:sldMk cId="4139560931" sldId="258"/>
        </pc:sldMkLst>
      </pc:sldChg>
      <pc:sldChg chg="addSp delSp modSp mod setBg addAnim modAnim setClrOvrMap">
        <pc:chgData name="WALKER, Lachlan (lwalk200)" userId="S::lwalk200@eq.edu.au::1d88f07c-dbe8-40a6-ac00-b3d7eb9efaf2" providerId="AD" clId="Web-{66A46A72-D667-EC75-DC17-F5279BA415B2}" dt="2020-08-26T02:28:41.348" v="68"/>
        <pc:sldMkLst>
          <pc:docMk/>
          <pc:sldMk cId="1222705723" sldId="259"/>
        </pc:sldMkLst>
        <pc:spChg chg="mod">
          <ac:chgData name="WALKER, Lachlan (lwalk200)" userId="S::lwalk200@eq.edu.au::1d88f07c-dbe8-40a6-ac00-b3d7eb9efaf2" providerId="AD" clId="Web-{66A46A72-D667-EC75-DC17-F5279BA415B2}" dt="2020-08-26T02:23:08.735" v="23"/>
          <ac:spMkLst>
            <pc:docMk/>
            <pc:sldMk cId="1222705723" sldId="259"/>
            <ac:spMk id="2" creationId="{00000000-0000-0000-0000-000000000000}"/>
          </ac:spMkLst>
        </pc:spChg>
        <pc:spChg chg="mod">
          <ac:chgData name="WALKER, Lachlan (lwalk200)" userId="S::lwalk200@eq.edu.au::1d88f07c-dbe8-40a6-ac00-b3d7eb9efaf2" providerId="AD" clId="Web-{66A46A72-D667-EC75-DC17-F5279BA415B2}" dt="2020-08-26T02:23:08.735" v="23"/>
          <ac:spMkLst>
            <pc:docMk/>
            <pc:sldMk cId="1222705723" sldId="259"/>
            <ac:spMk id="4" creationId="{00000000-0000-0000-0000-000000000000}"/>
          </ac:spMkLst>
        </pc:spChg>
        <pc:spChg chg="del mod">
          <ac:chgData name="WALKER, Lachlan (lwalk200)" userId="S::lwalk200@eq.edu.au::1d88f07c-dbe8-40a6-ac00-b3d7eb9efaf2" providerId="AD" clId="Web-{66A46A72-D667-EC75-DC17-F5279BA415B2}" dt="2020-08-26T02:22:53.563" v="12"/>
          <ac:spMkLst>
            <pc:docMk/>
            <pc:sldMk cId="1222705723" sldId="259"/>
            <ac:spMk id="5" creationId="{00000000-0000-0000-0000-000000000000}"/>
          </ac:spMkLst>
        </pc:spChg>
        <pc:spChg chg="mod">
          <ac:chgData name="WALKER, Lachlan (lwalk200)" userId="S::lwalk200@eq.edu.au::1d88f07c-dbe8-40a6-ac00-b3d7eb9efaf2" providerId="AD" clId="Web-{66A46A72-D667-EC75-DC17-F5279BA415B2}" dt="2020-08-26T02:23:08.735" v="23"/>
          <ac:spMkLst>
            <pc:docMk/>
            <pc:sldMk cId="1222705723" sldId="259"/>
            <ac:spMk id="6" creationId="{00000000-0000-0000-0000-000000000000}"/>
          </ac:spMkLst>
        </pc:spChg>
        <pc:spChg chg="add">
          <ac:chgData name="WALKER, Lachlan (lwalk200)" userId="S::lwalk200@eq.edu.au::1d88f07c-dbe8-40a6-ac00-b3d7eb9efaf2" providerId="AD" clId="Web-{66A46A72-D667-EC75-DC17-F5279BA415B2}" dt="2020-08-26T02:23:08.735" v="23"/>
          <ac:spMkLst>
            <pc:docMk/>
            <pc:sldMk cId="1222705723" sldId="259"/>
            <ac:spMk id="11" creationId="{2A6B319F-86FE-4754-878E-06F0804D882B}"/>
          </ac:spMkLst>
        </pc:spChg>
        <pc:spChg chg="add">
          <ac:chgData name="WALKER, Lachlan (lwalk200)" userId="S::lwalk200@eq.edu.au::1d88f07c-dbe8-40a6-ac00-b3d7eb9efaf2" providerId="AD" clId="Web-{66A46A72-D667-EC75-DC17-F5279BA415B2}" dt="2020-08-26T02:23:08.735" v="23"/>
          <ac:spMkLst>
            <pc:docMk/>
            <pc:sldMk cId="1222705723" sldId="259"/>
            <ac:spMk id="13" creationId="{DCF7D1B5-3477-499F-ACC5-2C8B07F4EDB3}"/>
          </ac:spMkLst>
        </pc:spChg>
      </pc:sldChg>
      <pc:sldChg chg="addSp modSp mod setBg">
        <pc:chgData name="WALKER, Lachlan (lwalk200)" userId="S::lwalk200@eq.edu.au::1d88f07c-dbe8-40a6-ac00-b3d7eb9efaf2" providerId="AD" clId="Web-{66A46A72-D667-EC75-DC17-F5279BA415B2}" dt="2020-08-26T02:25:16.627" v="25"/>
        <pc:sldMkLst>
          <pc:docMk/>
          <pc:sldMk cId="2585417481" sldId="260"/>
        </pc:sldMkLst>
        <pc:spChg chg="mod">
          <ac:chgData name="WALKER, Lachlan (lwalk200)" userId="S::lwalk200@eq.edu.au::1d88f07c-dbe8-40a6-ac00-b3d7eb9efaf2" providerId="AD" clId="Web-{66A46A72-D667-EC75-DC17-F5279BA415B2}" dt="2020-08-26T02:25:16.627" v="25"/>
          <ac:spMkLst>
            <pc:docMk/>
            <pc:sldMk cId="2585417481" sldId="260"/>
            <ac:spMk id="4" creationId="{00000000-0000-0000-0000-000000000000}"/>
          </ac:spMkLst>
        </pc:spChg>
        <pc:spChg chg="mod">
          <ac:chgData name="WALKER, Lachlan (lwalk200)" userId="S::lwalk200@eq.edu.au::1d88f07c-dbe8-40a6-ac00-b3d7eb9efaf2" providerId="AD" clId="Web-{66A46A72-D667-EC75-DC17-F5279BA415B2}" dt="2020-08-26T02:25:16.627" v="25"/>
          <ac:spMkLst>
            <pc:docMk/>
            <pc:sldMk cId="2585417481" sldId="260"/>
            <ac:spMk id="5" creationId="{00000000-0000-0000-0000-000000000000}"/>
          </ac:spMkLst>
        </pc:spChg>
        <pc:spChg chg="add">
          <ac:chgData name="WALKER, Lachlan (lwalk200)" userId="S::lwalk200@eq.edu.au::1d88f07c-dbe8-40a6-ac00-b3d7eb9efaf2" providerId="AD" clId="Web-{66A46A72-D667-EC75-DC17-F5279BA415B2}" dt="2020-08-26T02:25:16.627" v="25"/>
          <ac:spMkLst>
            <pc:docMk/>
            <pc:sldMk cId="2585417481" sldId="260"/>
            <ac:spMk id="10" creationId="{73A25D70-4A55-4F72-B9C5-A69CDBF4DB42}"/>
          </ac:spMkLst>
        </pc:spChg>
        <pc:spChg chg="add">
          <ac:chgData name="WALKER, Lachlan (lwalk200)" userId="S::lwalk200@eq.edu.au::1d88f07c-dbe8-40a6-ac00-b3d7eb9efaf2" providerId="AD" clId="Web-{66A46A72-D667-EC75-DC17-F5279BA415B2}" dt="2020-08-26T02:25:16.627" v="25"/>
          <ac:spMkLst>
            <pc:docMk/>
            <pc:sldMk cId="2585417481" sldId="260"/>
            <ac:spMk id="12" creationId="{54957100-6D8B-4161-9F2F-C0A949EC84C4}"/>
          </ac:spMkLst>
        </pc:spChg>
        <pc:spChg chg="add">
          <ac:chgData name="WALKER, Lachlan (lwalk200)" userId="S::lwalk200@eq.edu.au::1d88f07c-dbe8-40a6-ac00-b3d7eb9efaf2" providerId="AD" clId="Web-{66A46A72-D667-EC75-DC17-F5279BA415B2}" dt="2020-08-26T02:25:16.627" v="25"/>
          <ac:spMkLst>
            <pc:docMk/>
            <pc:sldMk cId="2585417481" sldId="260"/>
            <ac:spMk id="14" creationId="{0BD8B065-EE51-4AE2-A94C-86249998FD7B}"/>
          </ac:spMkLst>
        </pc:spChg>
        <pc:grpChg chg="add">
          <ac:chgData name="WALKER, Lachlan (lwalk200)" userId="S::lwalk200@eq.edu.au::1d88f07c-dbe8-40a6-ac00-b3d7eb9efaf2" providerId="AD" clId="Web-{66A46A72-D667-EC75-DC17-F5279BA415B2}" dt="2020-08-26T02:25:16.627" v="25"/>
          <ac:grpSpMkLst>
            <pc:docMk/>
            <pc:sldMk cId="2585417481" sldId="260"/>
            <ac:grpSpMk id="16" creationId="{18999293-B054-4B57-A26F-D04C2BB11338}"/>
          </ac:grpSpMkLst>
        </pc:grpChg>
        <pc:grpChg chg="add">
          <ac:chgData name="WALKER, Lachlan (lwalk200)" userId="S::lwalk200@eq.edu.au::1d88f07c-dbe8-40a6-ac00-b3d7eb9efaf2" providerId="AD" clId="Web-{66A46A72-D667-EC75-DC17-F5279BA415B2}" dt="2020-08-26T02:25:16.627" v="25"/>
          <ac:grpSpMkLst>
            <pc:docMk/>
            <pc:sldMk cId="2585417481" sldId="260"/>
            <ac:grpSpMk id="22" creationId="{761945C4-D997-42F3-B59A-984CF0066715}"/>
          </ac:grpSpMkLst>
        </pc:grpChg>
      </pc:sldChg>
      <pc:sldChg chg="modSp">
        <pc:chgData name="WALKER, Lachlan (lwalk200)" userId="S::lwalk200@eq.edu.au::1d88f07c-dbe8-40a6-ac00-b3d7eb9efaf2" providerId="AD" clId="Web-{66A46A72-D667-EC75-DC17-F5279BA415B2}" dt="2020-08-26T02:43:37.670" v="110" actId="20577"/>
        <pc:sldMkLst>
          <pc:docMk/>
          <pc:sldMk cId="4180893709" sldId="261"/>
        </pc:sldMkLst>
        <pc:spChg chg="mod">
          <ac:chgData name="WALKER, Lachlan (lwalk200)" userId="S::lwalk200@eq.edu.au::1d88f07c-dbe8-40a6-ac00-b3d7eb9efaf2" providerId="AD" clId="Web-{66A46A72-D667-EC75-DC17-F5279BA415B2}" dt="2020-08-26T02:43:37.670" v="110" actId="20577"/>
          <ac:spMkLst>
            <pc:docMk/>
            <pc:sldMk cId="4180893709" sldId="261"/>
            <ac:spMk id="8" creationId="{00000000-0000-0000-0000-000000000000}"/>
          </ac:spMkLst>
        </pc:spChg>
      </pc:sldChg>
      <pc:sldChg chg="modSp">
        <pc:chgData name="WALKER, Lachlan (lwalk200)" userId="S::lwalk200@eq.edu.au::1d88f07c-dbe8-40a6-ac00-b3d7eb9efaf2" providerId="AD" clId="Web-{66A46A72-D667-EC75-DC17-F5279BA415B2}" dt="2020-08-26T02:43:46.967" v="117" actId="20577"/>
        <pc:sldMkLst>
          <pc:docMk/>
          <pc:sldMk cId="127048215" sldId="262"/>
        </pc:sldMkLst>
        <pc:spChg chg="mod">
          <ac:chgData name="WALKER, Lachlan (lwalk200)" userId="S::lwalk200@eq.edu.au::1d88f07c-dbe8-40a6-ac00-b3d7eb9efaf2" providerId="AD" clId="Web-{66A46A72-D667-EC75-DC17-F5279BA415B2}" dt="2020-08-26T02:43:46.967" v="117" actId="20577"/>
          <ac:spMkLst>
            <pc:docMk/>
            <pc:sldMk cId="127048215" sldId="262"/>
            <ac:spMk id="3" creationId="{00000000-0000-0000-0000-000000000000}"/>
          </ac:spMkLst>
        </pc:spChg>
      </pc:sldChg>
      <pc:sldChg chg="del">
        <pc:chgData name="WALKER, Lachlan (lwalk200)" userId="S::lwalk200@eq.edu.au::1d88f07c-dbe8-40a6-ac00-b3d7eb9efaf2" providerId="AD" clId="Web-{66A46A72-D667-EC75-DC17-F5279BA415B2}" dt="2020-08-26T02:24:18.423" v="24"/>
        <pc:sldMkLst>
          <pc:docMk/>
          <pc:sldMk cId="1930712244" sldId="263"/>
        </pc:sldMkLst>
      </pc:sldChg>
    </pc:docChg>
  </pc:docChgLst>
  <pc:docChgLst>
    <pc:chgData name="WALKER, Lachlan (lwalk200)" userId="S::lwalk200@eq.edu.au::1d88f07c-dbe8-40a6-ac00-b3d7eb9efaf2" providerId="AD" clId="Web-{B2752581-4519-C91B-61B0-8D2876560772}"/>
    <pc:docChg chg="modSld">
      <pc:chgData name="WALKER, Lachlan (lwalk200)" userId="S::lwalk200@eq.edu.au::1d88f07c-dbe8-40a6-ac00-b3d7eb9efaf2" providerId="AD" clId="Web-{B2752581-4519-C91B-61B0-8D2876560772}" dt="2020-08-26T02:22:21.738" v="32" actId="20577"/>
      <pc:docMkLst>
        <pc:docMk/>
      </pc:docMkLst>
      <pc:sldChg chg="addSp modSp mod setBg setClrOvrMap">
        <pc:chgData name="WALKER, Lachlan (lwalk200)" userId="S::lwalk200@eq.edu.au::1d88f07c-dbe8-40a6-ac00-b3d7eb9efaf2" providerId="AD" clId="Web-{B2752581-4519-C91B-61B0-8D2876560772}" dt="2020-08-26T02:20:51.176" v="0"/>
        <pc:sldMkLst>
          <pc:docMk/>
          <pc:sldMk cId="2828835323" sldId="256"/>
        </pc:sldMkLst>
        <pc:spChg chg="mod">
          <ac:chgData name="WALKER, Lachlan (lwalk200)" userId="S::lwalk200@eq.edu.au::1d88f07c-dbe8-40a6-ac00-b3d7eb9efaf2" providerId="AD" clId="Web-{B2752581-4519-C91B-61B0-8D2876560772}" dt="2020-08-26T02:20:51.176" v="0"/>
          <ac:spMkLst>
            <pc:docMk/>
            <pc:sldMk cId="2828835323" sldId="256"/>
            <ac:spMk id="2" creationId="{00000000-0000-0000-0000-000000000000}"/>
          </ac:spMkLst>
        </pc:spChg>
        <pc:spChg chg="mod">
          <ac:chgData name="WALKER, Lachlan (lwalk200)" userId="S::lwalk200@eq.edu.au::1d88f07c-dbe8-40a6-ac00-b3d7eb9efaf2" providerId="AD" clId="Web-{B2752581-4519-C91B-61B0-8D2876560772}" dt="2020-08-26T02:20:51.176" v="0"/>
          <ac:spMkLst>
            <pc:docMk/>
            <pc:sldMk cId="2828835323" sldId="256"/>
            <ac:spMk id="3" creationId="{00000000-0000-0000-0000-000000000000}"/>
          </ac:spMkLst>
        </pc:spChg>
        <pc:spChg chg="add">
          <ac:chgData name="WALKER, Lachlan (lwalk200)" userId="S::lwalk200@eq.edu.au::1d88f07c-dbe8-40a6-ac00-b3d7eb9efaf2" providerId="AD" clId="Web-{B2752581-4519-C91B-61B0-8D2876560772}" dt="2020-08-26T02:20:51.176" v="0"/>
          <ac:spMkLst>
            <pc:docMk/>
            <pc:sldMk cId="2828835323" sldId="256"/>
            <ac:spMk id="71" creationId="{71B2258F-86CA-4D4D-8270-BC05FCDEBFB3}"/>
          </ac:spMkLst>
        </pc:spChg>
        <pc:picChg chg="mod ord">
          <ac:chgData name="WALKER, Lachlan (lwalk200)" userId="S::lwalk200@eq.edu.au::1d88f07c-dbe8-40a6-ac00-b3d7eb9efaf2" providerId="AD" clId="Web-{B2752581-4519-C91B-61B0-8D2876560772}" dt="2020-08-26T02:20:51.176" v="0"/>
          <ac:picMkLst>
            <pc:docMk/>
            <pc:sldMk cId="2828835323" sldId="256"/>
            <ac:picMk id="1026" creationId="{00000000-0000-0000-0000-000000000000}"/>
          </ac:picMkLst>
        </pc:picChg>
      </pc:sldChg>
      <pc:sldChg chg="addSp modSp mod setBg setClrOvrMap">
        <pc:chgData name="WALKER, Lachlan (lwalk200)" userId="S::lwalk200@eq.edu.au::1d88f07c-dbe8-40a6-ac00-b3d7eb9efaf2" providerId="AD" clId="Web-{B2752581-4519-C91B-61B0-8D2876560772}" dt="2020-08-26T02:21:37.301" v="18" actId="20577"/>
        <pc:sldMkLst>
          <pc:docMk/>
          <pc:sldMk cId="2148143304" sldId="257"/>
        </pc:sldMkLst>
        <pc:spChg chg="mod">
          <ac:chgData name="WALKER, Lachlan (lwalk200)" userId="S::lwalk200@eq.edu.au::1d88f07c-dbe8-40a6-ac00-b3d7eb9efaf2" providerId="AD" clId="Web-{B2752581-4519-C91B-61B0-8D2876560772}" dt="2020-08-26T02:21:06.301" v="2" actId="1076"/>
          <ac:spMkLst>
            <pc:docMk/>
            <pc:sldMk cId="2148143304" sldId="257"/>
            <ac:spMk id="2" creationId="{00000000-0000-0000-0000-000000000000}"/>
          </ac:spMkLst>
        </pc:spChg>
        <pc:spChg chg="mod">
          <ac:chgData name="WALKER, Lachlan (lwalk200)" userId="S::lwalk200@eq.edu.au::1d88f07c-dbe8-40a6-ac00-b3d7eb9efaf2" providerId="AD" clId="Web-{B2752581-4519-C91B-61B0-8D2876560772}" dt="2020-08-26T02:21:37.301" v="18" actId="20577"/>
          <ac:spMkLst>
            <pc:docMk/>
            <pc:sldMk cId="2148143304" sldId="257"/>
            <ac:spMk id="3" creationId="{00000000-0000-0000-0000-000000000000}"/>
          </ac:spMkLst>
        </pc:spChg>
        <pc:spChg chg="add">
          <ac:chgData name="WALKER, Lachlan (lwalk200)" userId="S::lwalk200@eq.edu.au::1d88f07c-dbe8-40a6-ac00-b3d7eb9efaf2" providerId="AD" clId="Web-{B2752581-4519-C91B-61B0-8D2876560772}" dt="2020-08-26T02:21:01.270" v="1"/>
          <ac:spMkLst>
            <pc:docMk/>
            <pc:sldMk cId="2148143304" sldId="257"/>
            <ac:spMk id="71" creationId="{CF62D2A7-8207-488C-9F46-316BA81A16C8}"/>
          </ac:spMkLst>
        </pc:spChg>
        <pc:picChg chg="mod">
          <ac:chgData name="WALKER, Lachlan (lwalk200)" userId="S::lwalk200@eq.edu.au::1d88f07c-dbe8-40a6-ac00-b3d7eb9efaf2" providerId="AD" clId="Web-{B2752581-4519-C91B-61B0-8D2876560772}" dt="2020-08-26T02:21:01.270" v="1"/>
          <ac:picMkLst>
            <pc:docMk/>
            <pc:sldMk cId="2148143304" sldId="257"/>
            <ac:picMk id="2050" creationId="{00000000-0000-0000-0000-000000000000}"/>
          </ac:picMkLst>
        </pc:picChg>
      </pc:sldChg>
      <pc:sldChg chg="addSp modSp mod setBg setClrOvrMap">
        <pc:chgData name="WALKER, Lachlan (lwalk200)" userId="S::lwalk200@eq.edu.au::1d88f07c-dbe8-40a6-ac00-b3d7eb9efaf2" providerId="AD" clId="Web-{B2752581-4519-C91B-61B0-8D2876560772}" dt="2020-08-26T02:21:57.567" v="19"/>
        <pc:sldMkLst>
          <pc:docMk/>
          <pc:sldMk cId="4139560931" sldId="258"/>
        </pc:sldMkLst>
        <pc:spChg chg="mod">
          <ac:chgData name="WALKER, Lachlan (lwalk200)" userId="S::lwalk200@eq.edu.au::1d88f07c-dbe8-40a6-ac00-b3d7eb9efaf2" providerId="AD" clId="Web-{B2752581-4519-C91B-61B0-8D2876560772}" dt="2020-08-26T02:21:57.567" v="19"/>
          <ac:spMkLst>
            <pc:docMk/>
            <pc:sldMk cId="4139560931" sldId="258"/>
            <ac:spMk id="2" creationId="{00000000-0000-0000-0000-000000000000}"/>
          </ac:spMkLst>
        </pc:spChg>
        <pc:spChg chg="mod">
          <ac:chgData name="WALKER, Lachlan (lwalk200)" userId="S::lwalk200@eq.edu.au::1d88f07c-dbe8-40a6-ac00-b3d7eb9efaf2" providerId="AD" clId="Web-{B2752581-4519-C91B-61B0-8D2876560772}" dt="2020-08-26T02:21:57.567" v="19"/>
          <ac:spMkLst>
            <pc:docMk/>
            <pc:sldMk cId="4139560931" sldId="258"/>
            <ac:spMk id="3" creationId="{00000000-0000-0000-0000-000000000000}"/>
          </ac:spMkLst>
        </pc:spChg>
        <pc:spChg chg="mod">
          <ac:chgData name="WALKER, Lachlan (lwalk200)" userId="S::lwalk200@eq.edu.au::1d88f07c-dbe8-40a6-ac00-b3d7eb9efaf2" providerId="AD" clId="Web-{B2752581-4519-C91B-61B0-8D2876560772}" dt="2020-08-26T02:21:57.567" v="19"/>
          <ac:spMkLst>
            <pc:docMk/>
            <pc:sldMk cId="4139560931" sldId="258"/>
            <ac:spMk id="15" creationId="{00000000-0000-0000-0000-000000000000}"/>
          </ac:spMkLst>
        </pc:spChg>
        <pc:spChg chg="add">
          <ac:chgData name="WALKER, Lachlan (lwalk200)" userId="S::lwalk200@eq.edu.au::1d88f07c-dbe8-40a6-ac00-b3d7eb9efaf2" providerId="AD" clId="Web-{B2752581-4519-C91B-61B0-8D2876560772}" dt="2020-08-26T02:21:57.567" v="19"/>
          <ac:spMkLst>
            <pc:docMk/>
            <pc:sldMk cId="4139560931" sldId="258"/>
            <ac:spMk id="20" creationId="{2A6B319F-86FE-4754-878E-06F0804D882B}"/>
          </ac:spMkLst>
        </pc:spChg>
        <pc:spChg chg="add">
          <ac:chgData name="WALKER, Lachlan (lwalk200)" userId="S::lwalk200@eq.edu.au::1d88f07c-dbe8-40a6-ac00-b3d7eb9efaf2" providerId="AD" clId="Web-{B2752581-4519-C91B-61B0-8D2876560772}" dt="2020-08-26T02:21:57.567" v="19"/>
          <ac:spMkLst>
            <pc:docMk/>
            <pc:sldMk cId="4139560931" sldId="258"/>
            <ac:spMk id="22" creationId="{DCF7D1B5-3477-499F-ACC5-2C8B07F4EDB3}"/>
          </ac:spMkLst>
        </pc:spChg>
      </pc:sldChg>
      <pc:sldChg chg="delSp modSp mod modClrScheme chgLayout">
        <pc:chgData name="WALKER, Lachlan (lwalk200)" userId="S::lwalk200@eq.edu.au::1d88f07c-dbe8-40a6-ac00-b3d7eb9efaf2" providerId="AD" clId="Web-{B2752581-4519-C91B-61B0-8D2876560772}" dt="2020-08-26T02:22:21.738" v="31" actId="20577"/>
        <pc:sldMkLst>
          <pc:docMk/>
          <pc:sldMk cId="1222705723" sldId="259"/>
        </pc:sldMkLst>
        <pc:spChg chg="mod ord">
          <ac:chgData name="WALKER, Lachlan (lwalk200)" userId="S::lwalk200@eq.edu.au::1d88f07c-dbe8-40a6-ac00-b3d7eb9efaf2" providerId="AD" clId="Web-{B2752581-4519-C91B-61B0-8D2876560772}" dt="2020-08-26T02:22:08.785" v="20"/>
          <ac:spMkLst>
            <pc:docMk/>
            <pc:sldMk cId="1222705723" sldId="259"/>
            <ac:spMk id="2" creationId="{00000000-0000-0000-0000-000000000000}"/>
          </ac:spMkLst>
        </pc:spChg>
        <pc:spChg chg="del mod ord">
          <ac:chgData name="WALKER, Lachlan (lwalk200)" userId="S::lwalk200@eq.edu.au::1d88f07c-dbe8-40a6-ac00-b3d7eb9efaf2" providerId="AD" clId="Web-{B2752581-4519-C91B-61B0-8D2876560772}" dt="2020-08-26T02:22:15.176" v="24"/>
          <ac:spMkLst>
            <pc:docMk/>
            <pc:sldMk cId="1222705723" sldId="259"/>
            <ac:spMk id="3" creationId="{00000000-0000-0000-0000-000000000000}"/>
          </ac:spMkLst>
        </pc:spChg>
        <pc:spChg chg="mod ord">
          <ac:chgData name="WALKER, Lachlan (lwalk200)" userId="S::lwalk200@eq.edu.au::1d88f07c-dbe8-40a6-ac00-b3d7eb9efaf2" providerId="AD" clId="Web-{B2752581-4519-C91B-61B0-8D2876560772}" dt="2020-08-26T02:22:21.738" v="31" actId="20577"/>
          <ac:spMkLst>
            <pc:docMk/>
            <pc:sldMk cId="1222705723" sldId="259"/>
            <ac:spMk id="4" creationId="{00000000-0000-0000-0000-000000000000}"/>
          </ac:spMkLst>
        </pc:spChg>
        <pc:spChg chg="mod ord">
          <ac:chgData name="WALKER, Lachlan (lwalk200)" userId="S::lwalk200@eq.edu.au::1d88f07c-dbe8-40a6-ac00-b3d7eb9efaf2" providerId="AD" clId="Web-{B2752581-4519-C91B-61B0-8D2876560772}" dt="2020-08-26T02:22:08.785" v="20"/>
          <ac:spMkLst>
            <pc:docMk/>
            <pc:sldMk cId="1222705723" sldId="259"/>
            <ac:spMk id="5" creationId="{00000000-0000-0000-0000-000000000000}"/>
          </ac:spMkLst>
        </pc:spChg>
        <pc:spChg chg="mod ord">
          <ac:chgData name="WALKER, Lachlan (lwalk200)" userId="S::lwalk200@eq.edu.au::1d88f07c-dbe8-40a6-ac00-b3d7eb9efaf2" providerId="AD" clId="Web-{B2752581-4519-C91B-61B0-8D2876560772}" dt="2020-08-26T02:22:08.785" v="20"/>
          <ac:spMkLst>
            <pc:docMk/>
            <pc:sldMk cId="1222705723" sldId="259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70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153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871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64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679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229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676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2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038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25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AE82-1B24-46A5-BE29-30738488D58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4304-6554-4477-898F-72E6133A34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961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ike Rogers / Homepage"/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6" b="13456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Year 10 HPE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82883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ownload Free png Color Sports Figures, Color Clipart, Sport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8" r="13529" b="68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25" y="2896648"/>
            <a:ext cx="10796967" cy="32072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AU" sz="2400" b="1" dirty="0"/>
              <a:t>Why?</a:t>
            </a:r>
            <a:endParaRPr lang="en-AU" sz="2400" b="1" dirty="0">
              <a:cs typeface="Calibri"/>
            </a:endParaRPr>
          </a:p>
          <a:p>
            <a:r>
              <a:rPr lang="en-AU" sz="2400" dirty="0"/>
              <a:t>HPE is an elective offered at 3 different times so plenty of opportunity to chose HPE and your other favourites</a:t>
            </a:r>
            <a:endParaRPr lang="en-AU" sz="2400" dirty="0">
              <a:cs typeface="Calibri"/>
            </a:endParaRPr>
          </a:p>
          <a:p>
            <a:r>
              <a:rPr lang="en-AU" sz="2400" dirty="0"/>
              <a:t>Has two pathways- General and Applied.</a:t>
            </a:r>
            <a:endParaRPr lang="en-AU" sz="2400" dirty="0">
              <a:cs typeface="Calibri"/>
            </a:endParaRPr>
          </a:p>
          <a:p>
            <a:r>
              <a:rPr lang="en-AU" sz="2400" dirty="0"/>
              <a:t>These two pathways </a:t>
            </a:r>
            <a:r>
              <a:rPr lang="en-AU" sz="2400" b="1" dirty="0"/>
              <a:t>will</a:t>
            </a:r>
            <a:r>
              <a:rPr lang="en-AU" sz="2400" dirty="0"/>
              <a:t> prepare you for senior schooling, not just in our subjects but across the board </a:t>
            </a:r>
            <a:endParaRPr lang="en-AU" sz="2400" dirty="0">
              <a:cs typeface="Calibri"/>
            </a:endParaRPr>
          </a:p>
          <a:p>
            <a:pPr marL="0" indent="0">
              <a:buNone/>
            </a:pPr>
            <a:r>
              <a:rPr lang="en-AU" sz="2400" i="1" dirty="0"/>
              <a:t>e.g. general pathway will teach you to use secondary data which is used in several other faculty areas</a:t>
            </a:r>
            <a:endParaRPr lang="en-AU" sz="2400" i="1">
              <a:cs typeface="Calibri"/>
            </a:endParaRPr>
          </a:p>
          <a:p>
            <a:endParaRPr lang="en-AU" sz="2400" dirty="0">
              <a:cs typeface="Calibri"/>
            </a:endParaRPr>
          </a:p>
        </p:txBody>
      </p:sp>
      <p:pic>
        <p:nvPicPr>
          <p:cNvPr id="4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2E97FDF4-6F94-4414-9207-F38421A4C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931" y="173831"/>
            <a:ext cx="3314699" cy="2486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39" y="1411320"/>
            <a:ext cx="3985830" cy="1172336"/>
          </a:xfrm>
          <a:solidFill>
            <a:schemeClr val="bg1"/>
          </a:solidFill>
        </p:spPr>
        <p:txBody>
          <a:bodyPr anchor="b">
            <a:noAutofit/>
          </a:bodyPr>
          <a:lstStyle/>
          <a:p>
            <a:r>
              <a:rPr lang="en-AU" sz="6000" dirty="0"/>
              <a:t>Should I select HPE?</a:t>
            </a:r>
          </a:p>
        </p:txBody>
      </p:sp>
    </p:spTree>
    <p:extLst>
      <p:ext uri="{BB962C8B-B14F-4D97-AF65-F5344CB8AC3E}">
        <p14:creationId xmlns:p14="http://schemas.microsoft.com/office/powerpoint/2010/main" val="2148143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71787" y="1741337"/>
            <a:ext cx="5448730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will Year 10 HPE be like?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371161" y="4200522"/>
            <a:ext cx="5449982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8541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AU" sz="3200">
                <a:solidFill>
                  <a:srgbClr val="FFFFFF"/>
                </a:solidFill>
              </a:rPr>
              <a:t>All students will complete the same topics for the first six months;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b="1"/>
              <a:t>Unit 1- Fitness </a:t>
            </a:r>
          </a:p>
          <a:p>
            <a:pPr marL="0" indent="0">
              <a:buNone/>
            </a:pPr>
            <a:r>
              <a:rPr lang="en-AU" sz="2000"/>
              <a:t>Physical activities:</a:t>
            </a:r>
          </a:p>
          <a:p>
            <a:pPr lvl="1"/>
            <a:r>
              <a:rPr lang="en-AU" sz="2000"/>
              <a:t>Practical gym sessions, </a:t>
            </a:r>
          </a:p>
          <a:p>
            <a:pPr lvl="1"/>
            <a:r>
              <a:rPr lang="en-AU" sz="2000"/>
              <a:t>writing training programs, </a:t>
            </a:r>
          </a:p>
          <a:p>
            <a:pPr lvl="1"/>
            <a:r>
              <a:rPr lang="en-AU" sz="2000"/>
              <a:t>group fitness sessions</a:t>
            </a:r>
          </a:p>
          <a:p>
            <a:pPr marL="0" indent="0">
              <a:buNone/>
            </a:pPr>
            <a:r>
              <a:rPr lang="en-AU" sz="2000"/>
              <a:t>In the classroom:</a:t>
            </a:r>
          </a:p>
          <a:p>
            <a:r>
              <a:rPr lang="en-AU" sz="2000"/>
              <a:t>energy systems, </a:t>
            </a:r>
          </a:p>
          <a:p>
            <a:r>
              <a:rPr lang="en-AU" sz="2000"/>
              <a:t>training programs, </a:t>
            </a:r>
          </a:p>
          <a:p>
            <a:r>
              <a:rPr lang="en-AU" sz="2000"/>
              <a:t>components of fitness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b="1"/>
              <a:t>Unit 2- Sociology of Sport</a:t>
            </a:r>
          </a:p>
          <a:p>
            <a:pPr marL="0" indent="0">
              <a:buNone/>
            </a:pPr>
            <a:r>
              <a:rPr lang="en-AU" sz="2000"/>
              <a:t>Physical activities: </a:t>
            </a:r>
          </a:p>
          <a:p>
            <a:pPr marL="0" indent="0">
              <a:buNone/>
            </a:pPr>
            <a:r>
              <a:rPr lang="en-AU" sz="2000"/>
              <a:t>Touch and Netball</a:t>
            </a:r>
          </a:p>
          <a:p>
            <a:pPr marL="0" indent="0">
              <a:buNone/>
            </a:pPr>
            <a:r>
              <a:rPr lang="en-AU" sz="2000"/>
              <a:t>In the classroom:</a:t>
            </a:r>
          </a:p>
          <a:p>
            <a:r>
              <a:rPr lang="en-AU" sz="2000"/>
              <a:t>diversity in sport (sexism, racism) </a:t>
            </a:r>
          </a:p>
          <a:p>
            <a:r>
              <a:rPr lang="en-AU" sz="2000"/>
              <a:t>equity and equality</a:t>
            </a:r>
          </a:p>
          <a:p>
            <a:r>
              <a:rPr lang="en-AU" sz="2000"/>
              <a:t>access to physical activity</a:t>
            </a:r>
          </a:p>
          <a:p>
            <a:r>
              <a:rPr lang="en-AU" sz="2000"/>
              <a:t>barriers and enablers to participation</a:t>
            </a:r>
          </a:p>
          <a:p>
            <a:pPr marL="0" indent="0">
              <a:buNone/>
            </a:pPr>
            <a:endParaRPr lang="en-AU" sz="2000"/>
          </a:p>
        </p:txBody>
      </p:sp>
    </p:spTree>
    <p:extLst>
      <p:ext uri="{BB962C8B-B14F-4D97-AF65-F5344CB8AC3E}">
        <p14:creationId xmlns:p14="http://schemas.microsoft.com/office/powerpoint/2010/main" val="4139560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AU" sz="3200">
                <a:solidFill>
                  <a:srgbClr val="FFFFFF"/>
                </a:solidFill>
              </a:rPr>
              <a:t>At the end of the semester 1 there will be a split into two pathways: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AU" sz="2000" b="1">
                <a:ea typeface="+mn-lt"/>
                <a:cs typeface="+mn-lt"/>
              </a:rPr>
              <a:t>General</a:t>
            </a:r>
            <a:endParaRPr lang="en-US" sz="2000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en-AU" sz="2000"/>
              <a:t>Preparation for Physical Education and Health Education in year 11 and 12. </a:t>
            </a:r>
          </a:p>
          <a:p>
            <a:pPr marL="0" indent="0">
              <a:buNone/>
            </a:pPr>
            <a:r>
              <a:rPr lang="en-AU" sz="2000"/>
              <a:t>A variety assessment types and a higher level of cognition will prepare you for </a:t>
            </a:r>
            <a:r>
              <a:rPr lang="en-AU" sz="2000" b="1"/>
              <a:t>several </a:t>
            </a:r>
            <a:r>
              <a:rPr lang="en-AU" sz="2000"/>
              <a:t>senior</a:t>
            </a:r>
            <a:r>
              <a:rPr lang="en-AU" sz="2000" b="1"/>
              <a:t> </a:t>
            </a:r>
            <a:r>
              <a:rPr lang="en-AU" sz="2000"/>
              <a:t>subjects (not just in PE) for Year 11 and 12</a:t>
            </a:r>
          </a:p>
          <a:p>
            <a:pPr marL="0" indent="0">
              <a:buNone/>
            </a:pPr>
            <a:endParaRPr lang="en-AU" sz="20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AU" sz="2000" b="1">
                <a:ea typeface="+mn-lt"/>
                <a:cs typeface="+mn-lt"/>
              </a:rPr>
              <a:t>Applied</a:t>
            </a:r>
            <a:endParaRPr lang="en-US" sz="2000">
              <a:ea typeface="+mn-lt"/>
              <a:cs typeface="+mn-lt"/>
            </a:endParaRPr>
          </a:p>
          <a:p>
            <a:r>
              <a:rPr lang="en-AU" sz="2000"/>
              <a:t>Preparation for Aquatic Practices and Sport and Recreation in year 11 and 12. </a:t>
            </a:r>
          </a:p>
          <a:p>
            <a:r>
              <a:rPr lang="en-AU" sz="2000"/>
              <a:t>A more “hands on” approach with assessment types suited for applied subject preparation.</a:t>
            </a:r>
          </a:p>
          <a:p>
            <a:endParaRPr lang="en-AU" sz="2000"/>
          </a:p>
        </p:txBody>
      </p:sp>
    </p:spTree>
    <p:extLst>
      <p:ext uri="{BB962C8B-B14F-4D97-AF65-F5344CB8AC3E}">
        <p14:creationId xmlns:p14="http://schemas.microsoft.com/office/powerpoint/2010/main" val="1222705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General Strand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AU" b="1" dirty="0"/>
              <a:t>Who:</a:t>
            </a:r>
            <a:r>
              <a:rPr lang="en-AU" dirty="0"/>
              <a:t> students intending on studying general subjects in Year 11/12</a:t>
            </a:r>
            <a:endParaRPr lang="en-AU">
              <a:cs typeface="Calibri"/>
            </a:endParaRPr>
          </a:p>
          <a:p>
            <a:pPr marL="0" indent="0">
              <a:buNone/>
            </a:pPr>
            <a:r>
              <a:rPr lang="en-AU" b="1" dirty="0">
                <a:solidFill>
                  <a:schemeClr val="tx2"/>
                </a:solidFill>
              </a:rPr>
              <a:t>Physical Education </a:t>
            </a:r>
            <a:r>
              <a:rPr lang="en-AU" b="1" dirty="0">
                <a:solidFill>
                  <a:schemeClr val="accent1"/>
                </a:solidFill>
              </a:rPr>
              <a:t>Health</a:t>
            </a:r>
            <a:r>
              <a:rPr lang="en-AU" b="1" dirty="0"/>
              <a:t> </a:t>
            </a:r>
            <a:r>
              <a:rPr lang="en-AU" b="1" dirty="0">
                <a:solidFill>
                  <a:schemeClr val="tx2"/>
                </a:solidFill>
              </a:rPr>
              <a:t>Biology</a:t>
            </a:r>
            <a:r>
              <a:rPr lang="en-AU" b="1" dirty="0"/>
              <a:t> </a:t>
            </a:r>
            <a:r>
              <a:rPr lang="en-AU" b="1" dirty="0">
                <a:solidFill>
                  <a:schemeClr val="accent1"/>
                </a:solidFill>
              </a:rPr>
              <a:t>Chemistry</a:t>
            </a:r>
            <a:r>
              <a:rPr lang="en-AU" b="1" dirty="0"/>
              <a:t> </a:t>
            </a:r>
            <a:r>
              <a:rPr lang="en-AU" b="1" dirty="0">
                <a:solidFill>
                  <a:schemeClr val="tx2"/>
                </a:solidFill>
              </a:rPr>
              <a:t>Maths </a:t>
            </a:r>
            <a:r>
              <a:rPr lang="en-AU" b="1" dirty="0">
                <a:solidFill>
                  <a:schemeClr val="accent1"/>
                </a:solidFill>
              </a:rPr>
              <a:t>English</a:t>
            </a:r>
            <a:r>
              <a:rPr lang="en-AU" b="1" dirty="0"/>
              <a:t> </a:t>
            </a:r>
            <a:r>
              <a:rPr lang="en-AU" b="1" dirty="0">
                <a:solidFill>
                  <a:schemeClr val="tx2"/>
                </a:solidFill>
              </a:rPr>
              <a:t>Film &amp; TV</a:t>
            </a:r>
            <a:endParaRPr lang="en-AU" b="1" dirty="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r>
              <a:rPr lang="en-AU" b="1" dirty="0"/>
              <a:t>Why: </a:t>
            </a:r>
            <a:r>
              <a:rPr lang="en-AU" dirty="0"/>
              <a:t>to give you the knowledge and skills to succeed in these subjects in 2021</a:t>
            </a:r>
          </a:p>
          <a:p>
            <a:pPr marL="0" indent="0">
              <a:buNone/>
            </a:pPr>
            <a:r>
              <a:rPr lang="en-AU" b="1" dirty="0"/>
              <a:t>What:</a:t>
            </a:r>
            <a:endParaRPr lang="en-AU" b="1" dirty="0">
              <a:cs typeface="Calibri"/>
            </a:endParaRPr>
          </a:p>
          <a:p>
            <a:r>
              <a:rPr lang="en-AU" dirty="0"/>
              <a:t>Gathering evidence of performance (video, checklist, peer observation) to analyse and evaluate performance</a:t>
            </a:r>
          </a:p>
          <a:p>
            <a:r>
              <a:rPr lang="en-AU" dirty="0"/>
              <a:t>Methods of inquiry when investigating topics such as human movement, skill acquisition and health promotion</a:t>
            </a:r>
          </a:p>
          <a:p>
            <a:r>
              <a:rPr lang="en-AU" dirty="0"/>
              <a:t>Research skills to gather primary and secondary data</a:t>
            </a:r>
          </a:p>
          <a:p>
            <a:r>
              <a:rPr lang="en-AU" dirty="0"/>
              <a:t>Evaluation and justification skills using data</a:t>
            </a:r>
          </a:p>
          <a:p>
            <a:r>
              <a:rPr lang="en-AU" dirty="0"/>
              <a:t>Writing academic reports and analytical expositions </a:t>
            </a:r>
          </a:p>
          <a:p>
            <a:r>
              <a:rPr lang="en-AU" dirty="0"/>
              <a:t>Compiling folios of evidence </a:t>
            </a:r>
          </a:p>
        </p:txBody>
      </p:sp>
    </p:spTree>
    <p:extLst>
      <p:ext uri="{BB962C8B-B14F-4D97-AF65-F5344CB8AC3E}">
        <p14:creationId xmlns:p14="http://schemas.microsoft.com/office/powerpoint/2010/main" val="418089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Applied Strand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AU" b="1" dirty="0"/>
              <a:t>Who:</a:t>
            </a:r>
            <a:r>
              <a:rPr lang="en-AU" dirty="0"/>
              <a:t> students intending on doing Applied subjects in Year 11/12</a:t>
            </a:r>
          </a:p>
          <a:p>
            <a:pPr marL="0" indent="0">
              <a:buNone/>
            </a:pPr>
            <a:r>
              <a:rPr lang="en-AU" b="1" dirty="0">
                <a:solidFill>
                  <a:schemeClr val="accent1"/>
                </a:solidFill>
              </a:rPr>
              <a:t>Sport &amp; Rec</a:t>
            </a:r>
            <a:r>
              <a:rPr lang="en-AU" b="1" dirty="0"/>
              <a:t> </a:t>
            </a:r>
            <a:r>
              <a:rPr lang="en-AU" b="1" dirty="0">
                <a:solidFill>
                  <a:schemeClr val="tx2"/>
                </a:solidFill>
              </a:rPr>
              <a:t>Essential English </a:t>
            </a:r>
            <a:r>
              <a:rPr lang="en-AU" b="1" dirty="0">
                <a:solidFill>
                  <a:schemeClr val="accent1"/>
                </a:solidFill>
              </a:rPr>
              <a:t>Essential Maths</a:t>
            </a:r>
            <a:r>
              <a:rPr lang="en-AU" b="1" dirty="0"/>
              <a:t> </a:t>
            </a:r>
            <a:r>
              <a:rPr lang="en-AU" b="1" dirty="0">
                <a:solidFill>
                  <a:schemeClr val="tx2"/>
                </a:solidFill>
              </a:rPr>
              <a:t>Aquatic Practices </a:t>
            </a:r>
            <a:endParaRPr lang="en-AU" b="1" dirty="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</a:pPr>
            <a:r>
              <a:rPr lang="en-AU" b="1" dirty="0">
                <a:solidFill>
                  <a:schemeClr val="accent1"/>
                </a:solidFill>
              </a:rPr>
              <a:t>Building &amp; Construction</a:t>
            </a:r>
            <a:r>
              <a:rPr lang="en-AU" b="1" dirty="0"/>
              <a:t> </a:t>
            </a:r>
            <a:r>
              <a:rPr lang="en-AU" b="1" dirty="0">
                <a:solidFill>
                  <a:schemeClr val="tx2"/>
                </a:solidFill>
              </a:rPr>
              <a:t>Hospitality </a:t>
            </a:r>
            <a:r>
              <a:rPr lang="en-AU" b="1" dirty="0">
                <a:solidFill>
                  <a:schemeClr val="accent1"/>
                </a:solidFill>
              </a:rPr>
              <a:t>Industrial Technology</a:t>
            </a:r>
            <a:endParaRPr lang="en-AU" b="1" dirty="0">
              <a:solidFill>
                <a:schemeClr val="accent1"/>
              </a:solidFill>
              <a:cs typeface="Calibri"/>
            </a:endParaRPr>
          </a:p>
          <a:p>
            <a:pPr marL="0" indent="0">
              <a:buNone/>
            </a:pPr>
            <a:r>
              <a:rPr lang="en-AU" b="1" dirty="0"/>
              <a:t>Why:</a:t>
            </a:r>
            <a:r>
              <a:rPr lang="en-AU" dirty="0"/>
              <a:t> to prepare you for the skills required to succeed in 2021</a:t>
            </a:r>
          </a:p>
          <a:p>
            <a:pPr marL="0" indent="0">
              <a:buNone/>
            </a:pPr>
            <a:r>
              <a:rPr lang="en-AU" b="1" dirty="0"/>
              <a:t>What</a:t>
            </a:r>
            <a:r>
              <a:rPr lang="en-AU" b="1" dirty="0" smtClean="0"/>
              <a:t>: </a:t>
            </a:r>
            <a:r>
              <a:rPr lang="en-AU" dirty="0" smtClean="0"/>
              <a:t>Hands on activities, report writing, performance assessment, video analysis, research skills </a:t>
            </a:r>
            <a:endParaRPr lang="en-AU" dirty="0" smtClean="0"/>
          </a:p>
          <a:p>
            <a:pPr marL="0" indent="0">
              <a:buNone/>
            </a:pPr>
            <a:endParaRPr lang="en-AU" dirty="0">
              <a:cs typeface="Calibri"/>
            </a:endParaRPr>
          </a:p>
          <a:p>
            <a:pPr marL="0" indent="0">
              <a:buNone/>
            </a:pPr>
            <a:r>
              <a:rPr lang="en-AU" dirty="0" smtClean="0">
                <a:cs typeface="Calibri"/>
              </a:rPr>
              <a:t>Topics- Officiating, Challenge &amp; Adventure- Ninja Warrior course</a:t>
            </a:r>
            <a:endParaRPr lang="en-AU" dirty="0">
              <a:cs typeface="Calibri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04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2C3C66FEC2034C98390F7896D1B1AF" ma:contentTypeVersion="15" ma:contentTypeDescription="Create a new document." ma:contentTypeScope="" ma:versionID="5439db2001b557d7519223cff16b01a1">
  <xsd:schema xmlns:xsd="http://www.w3.org/2001/XMLSchema" xmlns:xs="http://www.w3.org/2001/XMLSchema" xmlns:p="http://schemas.microsoft.com/office/2006/metadata/properties" xmlns:ns1="http://schemas.microsoft.com/sharepoint/v3" xmlns:ns2="8c44493f-a716-47ad-ad69-9aac5e162ab3" targetNamespace="http://schemas.microsoft.com/office/2006/metadata/properties" ma:root="true" ma:fieldsID="8dcb06a65728117a48cdfedb3b0265da" ns1:_="" ns2:_="">
    <xsd:import namespace="http://schemas.microsoft.com/sharepoint/v3"/>
    <xsd:import namespace="8c44493f-a716-47ad-ad69-9aac5e162ab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4493f-a716-47ad-ad69-9aac5e162ab3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ModeratedBy xmlns="8c44493f-a716-47ad-ad69-9aac5e162ab3">
      <UserInfo>
        <DisplayName>SYMONDS, Shane</DisplayName>
        <AccountId>26</AccountId>
        <AccountType/>
      </UserInfo>
    </PPModeratedBy>
    <PPPublishedNotificationAddresses xmlns="8c44493f-a716-47ad-ad69-9aac5e162ab3" xsi:nil="true"/>
    <PPModeratedDate xmlns="8c44493f-a716-47ad-ad69-9aac5e162ab3">2020-09-08T03:20:35+00:00</PPModeratedDate>
    <PPContentApprover xmlns="8c44493f-a716-47ad-ad69-9aac5e162ab3">
      <UserInfo>
        <DisplayName>SYMONDS, Shane</DisplayName>
        <AccountId>26</AccountId>
        <AccountType/>
      </UserInfo>
    </PPContentApprover>
    <PPContentOwner xmlns="8c44493f-a716-47ad-ad69-9aac5e162ab3">
      <UserInfo>
        <DisplayName>SYMONDS, Shane</DisplayName>
        <AccountId>26</AccountId>
        <AccountType/>
      </UserInfo>
    </PPContentOwner>
    <PPContentAuthor xmlns="8c44493f-a716-47ad-ad69-9aac5e162ab3">
      <UserInfo>
        <DisplayName>SYMONDS, Shane</DisplayName>
        <AccountId>26</AccountId>
        <AccountType/>
      </UserInfo>
    </PPContentAuthor>
    <PPLastReviewedDate xmlns="8c44493f-a716-47ad-ad69-9aac5e162ab3">2020-09-08T03:20:35+00:00</PPLastReviewedDate>
    <PublishingExpirationDate xmlns="http://schemas.microsoft.com/sharepoint/v3" xsi:nil="true"/>
    <PPSubmittedBy xmlns="8c44493f-a716-47ad-ad69-9aac5e162ab3">
      <UserInfo>
        <DisplayName>SYMONDS, Shane</DisplayName>
        <AccountId>26</AccountId>
        <AccountType/>
      </UserInfo>
    </PPSubmittedBy>
    <PPLastReviewedBy xmlns="8c44493f-a716-47ad-ad69-9aac5e162ab3">
      <UserInfo>
        <DisplayName>SYMONDS, Shane</DisplayName>
        <AccountId>26</AccountId>
        <AccountType/>
      </UserInfo>
    </PPLastReviewedBy>
    <PublishingStartDate xmlns="http://schemas.microsoft.com/sharepoint/v3" xsi:nil="true"/>
    <PPSubmittedDate xmlns="8c44493f-a716-47ad-ad69-9aac5e162ab3">2020-09-08T03:20:23+00:00</PPSubmittedDate>
    <PPReferenceNumber xmlns="8c44493f-a716-47ad-ad69-9aac5e162ab3" xsi:nil="true"/>
    <PPReviewDate xmlns="8c44493f-a716-47ad-ad69-9aac5e162ab3">2021-09-07T14:00:00+00:00</PPReviewDate>
  </documentManagement>
</p:properties>
</file>

<file path=customXml/itemProps1.xml><?xml version="1.0" encoding="utf-8"?>
<ds:datastoreItem xmlns:ds="http://schemas.openxmlformats.org/officeDocument/2006/customXml" ds:itemID="{745F4D24-5C7A-4B3E-B1C1-84E11C7AE462}"/>
</file>

<file path=customXml/itemProps2.xml><?xml version="1.0" encoding="utf-8"?>
<ds:datastoreItem xmlns:ds="http://schemas.openxmlformats.org/officeDocument/2006/customXml" ds:itemID="{84F38E23-716A-4636-8CA7-F1C81580AA33}"/>
</file>

<file path=customXml/itemProps3.xml><?xml version="1.0" encoding="utf-8"?>
<ds:datastoreItem xmlns:ds="http://schemas.openxmlformats.org/officeDocument/2006/customXml" ds:itemID="{B3D70A9A-5319-44A4-927B-2ED413EB880A}"/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420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Year 10 HPE</vt:lpstr>
      <vt:lpstr>Should I select HPE?</vt:lpstr>
      <vt:lpstr>What will Year 10 HPE be like?</vt:lpstr>
      <vt:lpstr>All students will complete the same topics for the first six months;</vt:lpstr>
      <vt:lpstr>At the end of the semester 1 there will be a split into two pathways:</vt:lpstr>
      <vt:lpstr>General Strand</vt:lpstr>
      <vt:lpstr>Applied Strand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HPE</dc:title>
  <dc:creator>LEE, Christopher (clee94)</dc:creator>
  <cp:lastModifiedBy>LEE, Christopher (clee94)</cp:lastModifiedBy>
  <cp:revision>76</cp:revision>
  <dcterms:created xsi:type="dcterms:W3CDTF">2020-08-25T22:28:45Z</dcterms:created>
  <dcterms:modified xsi:type="dcterms:W3CDTF">2020-09-08T02:51:31Z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0x0101003E2C3C66FEC2034C98390F7896D1B1AF</vt:lpwstr>
  </property>
</Properties>
</file>